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94"/>
  </p:normalViewPr>
  <p:slideViewPr>
    <p:cSldViewPr snapToGrid="0" snapToObjects="1">
      <p:cViewPr varScale="1">
        <p:scale>
          <a:sx n="19" d="100"/>
          <a:sy n="19" d="100"/>
        </p:scale>
        <p:origin x="3856" y="35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2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0275212" cy="4279675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602000" y="10746000"/>
            <a:ext cx="22320000" cy="846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	  1 BILD </a:t>
            </a: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    	620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942000" y="10746000"/>
            <a:ext cx="1098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2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</a:t>
            </a:r>
            <a:r>
              <a:rPr lang="de-DE" sz="7200" dirty="0">
                <a:solidFill>
                  <a:srgbClr val="000000"/>
                </a:solidFill>
                <a:latin typeface="Arial Narrow"/>
                <a:cs typeface="Arial Narrow"/>
              </a:rPr>
              <a:t>BILDER</a:t>
            </a: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305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705938" y="10746000"/>
            <a:ext cx="720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3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sz="8800" dirty="0">
                <a:solidFill>
                  <a:srgbClr val="000000"/>
                </a:solidFill>
                <a:latin typeface="Arial Narrow"/>
                <a:cs typeface="Arial Narrow"/>
              </a:rPr>
              <a:t>BILDER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200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74000" y="32490000"/>
            <a:ext cx="4320000" cy="432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FIRMENLOGO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Max.</a:t>
            </a:r>
            <a:b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100 x 100 mm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2000" y="37800000"/>
            <a:ext cx="168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KONTAKT</a:t>
            </a:r>
          </a:p>
          <a:p>
            <a:r>
              <a:rPr lang="de-DE" sz="4000" dirty="0">
                <a:latin typeface="Arial Narrow"/>
                <a:cs typeface="Arial Narrow"/>
              </a:rPr>
              <a:t>Vorname, Nachname | Email: vorname.nachname@firmen-website.blog</a:t>
            </a:r>
          </a:p>
          <a:p>
            <a:r>
              <a:rPr lang="de-DE" sz="4000" dirty="0">
                <a:latin typeface="Arial Narrow"/>
                <a:cs typeface="Arial Narrow"/>
              </a:rPr>
              <a:t>Vorname, Nachname | Email: </a:t>
            </a:r>
            <a:r>
              <a:rPr lang="de-DE" sz="4000" dirty="0" err="1">
                <a:latin typeface="Arial Narrow"/>
                <a:cs typeface="Arial Narrow"/>
              </a:rPr>
              <a:t>vorname.nachname@firmen-website.blog</a:t>
            </a:r>
            <a:endParaRPr lang="de-DE" sz="4000" dirty="0">
              <a:latin typeface="Arial Narrow"/>
              <a:cs typeface="Arial Narrow"/>
            </a:endParaRPr>
          </a:p>
          <a:p>
            <a:r>
              <a:rPr lang="de-DE" sz="4000" dirty="0">
                <a:latin typeface="Arial Narrow"/>
                <a:cs typeface="Arial Narrow"/>
              </a:rPr>
              <a:t>Vorname, Nachname | Email: </a:t>
            </a:r>
            <a:r>
              <a:rPr lang="de-DE" sz="4000" dirty="0" err="1">
                <a:latin typeface="Arial Narrow"/>
                <a:cs typeface="Arial Narrow"/>
              </a:rPr>
              <a:t>vorname.nachname@firmen-website.blog</a:t>
            </a:r>
            <a:endParaRPr lang="de-DE" sz="4000" dirty="0">
              <a:latin typeface="Arial Narrow"/>
              <a:cs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20000" y="2736000"/>
            <a:ext cx="21600000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400" b="1" cap="all" dirty="0">
                <a:latin typeface="Arial Narrow"/>
                <a:cs typeface="Arial Narrow"/>
              </a:rPr>
              <a:t>Titel Projekt</a:t>
            </a:r>
          </a:p>
          <a:p>
            <a:r>
              <a:rPr lang="de-DE" sz="6000" cap="all" dirty="0">
                <a:latin typeface="Arial Narrow"/>
                <a:cs typeface="Arial Narrow"/>
              </a:rPr>
              <a:t>Untertitel </a:t>
            </a:r>
            <a:r>
              <a:rPr lang="de-DE" sz="6000" cap="all" dirty="0" err="1">
                <a:latin typeface="Arial Narrow"/>
                <a:cs typeface="Arial Narrow"/>
              </a:rPr>
              <a:t>Ceprem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sitastpediti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Nonest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Totatioforo</a:t>
            </a:r>
            <a:endParaRPr lang="de-DE" sz="6000" cap="all" dirty="0">
              <a:latin typeface="Arial Narrow"/>
              <a:cs typeface="Arial Narrow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20000" y="22032000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20000" y="24859867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00000" y="7290000"/>
            <a:ext cx="17280000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SITUATION UND PROBLEMSTELLUNG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sceleri-sque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602000" y="29249999"/>
            <a:ext cx="397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NAME FIRMA </a:t>
            </a:r>
          </a:p>
          <a:p>
            <a:r>
              <a:rPr lang="de-DE" sz="4000" dirty="0">
                <a:latin typeface="Arial Narrow"/>
                <a:cs typeface="Arial Narrow"/>
              </a:rPr>
              <a:t>UND </a:t>
            </a:r>
          </a:p>
          <a:p>
            <a:r>
              <a:rPr lang="de-DE" sz="4000" dirty="0">
                <a:latin typeface="Arial Narrow"/>
                <a:cs typeface="Arial Narrow"/>
              </a:rPr>
              <a:t>SITZ DER </a:t>
            </a:r>
          </a:p>
          <a:p>
            <a:r>
              <a:rPr lang="de-DE" sz="4000" dirty="0">
                <a:latin typeface="Arial Narrow"/>
                <a:cs typeface="Arial Narrow"/>
              </a:rPr>
              <a:t>FIRMA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00000" y="21330000"/>
            <a:ext cx="18000000" cy="16948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LÖSUNG UND INNOVATIONSGRAD 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massa.De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dlup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magnihil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etur</a:t>
            </a:r>
            <a:r>
              <a:rPr lang="de-DE" sz="4000" dirty="0">
                <a:latin typeface="Arial Narrow"/>
                <a:cs typeface="Arial Narrow"/>
              </a:rPr>
              <a:t>? </a:t>
            </a:r>
            <a:r>
              <a:rPr lang="de-DE" sz="4000" dirty="0" err="1">
                <a:latin typeface="Arial Narrow"/>
                <a:cs typeface="Arial Narrow"/>
              </a:rPr>
              <a:t>Coresti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nient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voluptatur</a:t>
            </a:r>
            <a:r>
              <a:rPr lang="de-DE" sz="4000" dirty="0">
                <a:latin typeface="Arial Narrow"/>
                <a:cs typeface="Arial Narrow"/>
              </a:rPr>
              <a:t>, non </a:t>
            </a:r>
            <a:r>
              <a:rPr lang="de-DE" sz="4000" dirty="0" err="1">
                <a:latin typeface="Arial Narrow"/>
                <a:cs typeface="Arial Narrow"/>
              </a:rPr>
              <a:t>noneste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quod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quuntinverum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autaectin</a:t>
            </a:r>
            <a:r>
              <a:rPr lang="de-DE" sz="4000" dirty="0">
                <a:latin typeface="Arial Narrow"/>
                <a:cs typeface="Arial Narrow"/>
              </a:rPr>
              <a:t> ne </a:t>
            </a:r>
            <a:r>
              <a:rPr lang="de-DE" sz="4000" dirty="0" err="1">
                <a:latin typeface="Arial Narrow"/>
                <a:cs typeface="Arial Narrow"/>
              </a:rPr>
              <a:t>nempor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nimetur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eroreperibus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porit</a:t>
            </a:r>
            <a:r>
              <a:rPr lang="de-DE" sz="4000" dirty="0">
                <a:latin typeface="Arial Narrow"/>
                <a:cs typeface="Arial Narrow"/>
              </a:rPr>
              <a:t>, si </a:t>
            </a:r>
            <a:r>
              <a:rPr lang="de-DE" sz="4000" dirty="0" err="1">
                <a:latin typeface="Arial Narrow"/>
                <a:cs typeface="Arial Narrow"/>
              </a:rPr>
              <a:t>idebit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omtum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moluptam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fugiatiscium</a:t>
            </a:r>
            <a:r>
              <a:rPr lang="de-DE" sz="4000" dirty="0">
                <a:latin typeface="Arial Narrow"/>
                <a:cs typeface="Arial Narrow"/>
              </a:rPr>
              <a:t> ende nos </a:t>
            </a:r>
            <a:r>
              <a:rPr lang="de-DE" sz="4000" dirty="0" err="1">
                <a:latin typeface="Arial Narrow"/>
                <a:cs typeface="Arial Narrow"/>
              </a:rPr>
              <a:t>volo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earibus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sequo</a:t>
            </a:r>
            <a:r>
              <a:rPr lang="de-DE" sz="4000" dirty="0">
                <a:latin typeface="Arial Narrow"/>
                <a:cs typeface="Arial Narrow"/>
              </a:rPr>
              <a:t> mi, </a:t>
            </a:r>
            <a:r>
              <a:rPr lang="de-DE" sz="4000" dirty="0" err="1">
                <a:latin typeface="Arial Narrow"/>
                <a:cs typeface="Arial Narrow"/>
              </a:rPr>
              <a:t>ipit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a </a:t>
            </a:r>
            <a:r>
              <a:rPr lang="de-DE" sz="4000" dirty="0" err="1">
                <a:latin typeface="Arial Narrow"/>
                <a:cs typeface="Arial Narrow"/>
              </a:rPr>
              <a:t>comnis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harum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aspercimin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parchitius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consequiatur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rempore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vercition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eatibust</a:t>
            </a:r>
            <a:r>
              <a:rPr lang="de-DE" sz="4000" dirty="0">
                <a:latin typeface="Arial Narrow"/>
                <a:cs typeface="Arial Narrow"/>
              </a:rPr>
              <a:t>, unt. </a:t>
            </a:r>
            <a:r>
              <a:rPr lang="de-DE" sz="4000" dirty="0" err="1">
                <a:latin typeface="Arial Narrow"/>
                <a:cs typeface="Arial Narrow"/>
              </a:rPr>
              <a:t>Aborectorio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officitist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vellesequo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istioriatus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explab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istibus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Eveles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doluptatet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repudae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audicia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volorer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sapedit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eos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delitem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inveri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Opta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volecti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ossedit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dolorepresti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soleseque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dolupturios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ditatem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everfer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natiamusdae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adionem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aditat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Dollab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iliquis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mossequiat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turibus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excepta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tenimet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idest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prepreperro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comnihicid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duntinctamus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ipiendes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solorehent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4000" baseline="30000" dirty="0"/>
          </a:p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TECHNISCHER REIFEGRAD UND MARKTRELEVANZ 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De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!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300000" y="20250000"/>
            <a:ext cx="223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WWW.FIRMEN-NAME.DE/WEBSITE/BLOG/WEBSITE/BLOG/WEBSITE/BLOG</a:t>
            </a:r>
          </a:p>
        </p:txBody>
      </p:sp>
    </p:spTree>
    <p:extLst>
      <p:ext uri="{BB962C8B-B14F-4D97-AF65-F5344CB8AC3E}">
        <p14:creationId xmlns:p14="http://schemas.microsoft.com/office/powerpoint/2010/main" val="397237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Benutzerdefiniert</PresentationFormat>
  <Paragraphs>33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MM</dc:creator>
  <cp:lastModifiedBy>Max Otto Kraus</cp:lastModifiedBy>
  <cp:revision>30</cp:revision>
  <dcterms:created xsi:type="dcterms:W3CDTF">2021-09-25T16:56:56Z</dcterms:created>
  <dcterms:modified xsi:type="dcterms:W3CDTF">2023-05-11T11:23:52Z</dcterms:modified>
</cp:coreProperties>
</file>