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0275213" cy="42811700"/>
  <p:notesSz cx="6858000" cy="9144000"/>
  <p:defaultTextStyle>
    <a:defPPr>
      <a:defRPr lang="de-DE"/>
    </a:defPPr>
    <a:lvl1pPr marL="0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170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339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509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678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0848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017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187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356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4">
          <p15:clr>
            <a:srgbClr val="A4A3A4"/>
          </p15:clr>
        </p15:guide>
        <p15:guide id="2" pos="95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9" autoAdjust="0"/>
    <p:restoredTop sz="94694"/>
  </p:normalViewPr>
  <p:slideViewPr>
    <p:cSldViewPr snapToGrid="0" snapToObjects="1">
      <p:cViewPr varScale="1">
        <p:scale>
          <a:sx n="19" d="100"/>
          <a:sy n="19" d="100"/>
        </p:scale>
        <p:origin x="3856" y="352"/>
      </p:cViewPr>
      <p:guideLst>
        <p:guide orient="horz" pos="13484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70641" y="13299379"/>
            <a:ext cx="25733931" cy="917676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41282" y="24259963"/>
            <a:ext cx="21192649" cy="1094076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0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A7A3-5137-7E40-8370-10CE18C5D8D8}" type="datetimeFigureOut">
              <a:rPr lang="de-DE" smtClean="0"/>
              <a:t>11.05.23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767F-8641-A342-B61C-650D1DBEF1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7737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A7A3-5137-7E40-8370-10CE18C5D8D8}" type="datetimeFigureOut">
              <a:rPr lang="de-DE" smtClean="0"/>
              <a:t>11.05.23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767F-8641-A342-B61C-650D1DBEF1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2364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676283" y="10702928"/>
            <a:ext cx="22548726" cy="228031763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14332" y="10702928"/>
            <a:ext cx="67157362" cy="22803176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A7A3-5137-7E40-8370-10CE18C5D8D8}" type="datetimeFigureOut">
              <a:rPr lang="de-DE" smtClean="0"/>
              <a:t>11.05.23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767F-8641-A342-B61C-650D1DBEF1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2263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A7A3-5137-7E40-8370-10CE18C5D8D8}" type="datetimeFigureOut">
              <a:rPr lang="de-DE" smtClean="0"/>
              <a:t>11.05.23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767F-8641-A342-B61C-650D1DBEF1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9721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533" y="27510485"/>
            <a:ext cx="25733931" cy="850287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391533" y="18145428"/>
            <a:ext cx="25733931" cy="9365056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170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339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509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67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084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01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18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35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A7A3-5137-7E40-8370-10CE18C5D8D8}" type="datetimeFigureOut">
              <a:rPr lang="de-DE" smtClean="0"/>
              <a:t>11.05.23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767F-8641-A342-B61C-650D1DBEF1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6114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14332" y="62364364"/>
            <a:ext cx="44850417" cy="176370327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369338" y="62364364"/>
            <a:ext cx="44855671" cy="176370327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A7A3-5137-7E40-8370-10CE18C5D8D8}" type="datetimeFigureOut">
              <a:rPr lang="de-DE" smtClean="0"/>
              <a:t>11.05.23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767F-8641-A342-B61C-650D1DBEF1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3117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3761" y="1714453"/>
            <a:ext cx="27247692" cy="7135283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3761" y="9583085"/>
            <a:ext cx="13376810" cy="3993774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170" indent="0">
              <a:buNone/>
              <a:defRPr sz="9100" b="1"/>
            </a:lvl2pPr>
            <a:lvl3pPr marL="4176339" indent="0">
              <a:buNone/>
              <a:defRPr sz="8200" b="1"/>
            </a:lvl3pPr>
            <a:lvl4pPr marL="6264509" indent="0">
              <a:buNone/>
              <a:defRPr sz="7300" b="1"/>
            </a:lvl4pPr>
            <a:lvl5pPr marL="8352678" indent="0">
              <a:buNone/>
              <a:defRPr sz="7300" b="1"/>
            </a:lvl5pPr>
            <a:lvl6pPr marL="10440848" indent="0">
              <a:buNone/>
              <a:defRPr sz="7300" b="1"/>
            </a:lvl6pPr>
            <a:lvl7pPr marL="12529017" indent="0">
              <a:buNone/>
              <a:defRPr sz="7300" b="1"/>
            </a:lvl7pPr>
            <a:lvl8pPr marL="14617187" indent="0">
              <a:buNone/>
              <a:defRPr sz="7300" b="1"/>
            </a:lvl8pPr>
            <a:lvl9pPr marL="16705356" indent="0">
              <a:buNone/>
              <a:defRPr sz="73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13761" y="13576859"/>
            <a:ext cx="13376810" cy="24666281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15379389" y="9583085"/>
            <a:ext cx="13382065" cy="3993774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170" indent="0">
              <a:buNone/>
              <a:defRPr sz="9100" b="1"/>
            </a:lvl2pPr>
            <a:lvl3pPr marL="4176339" indent="0">
              <a:buNone/>
              <a:defRPr sz="8200" b="1"/>
            </a:lvl3pPr>
            <a:lvl4pPr marL="6264509" indent="0">
              <a:buNone/>
              <a:defRPr sz="7300" b="1"/>
            </a:lvl4pPr>
            <a:lvl5pPr marL="8352678" indent="0">
              <a:buNone/>
              <a:defRPr sz="7300" b="1"/>
            </a:lvl5pPr>
            <a:lvl6pPr marL="10440848" indent="0">
              <a:buNone/>
              <a:defRPr sz="7300" b="1"/>
            </a:lvl6pPr>
            <a:lvl7pPr marL="12529017" indent="0">
              <a:buNone/>
              <a:defRPr sz="7300" b="1"/>
            </a:lvl7pPr>
            <a:lvl8pPr marL="14617187" indent="0">
              <a:buNone/>
              <a:defRPr sz="7300" b="1"/>
            </a:lvl8pPr>
            <a:lvl9pPr marL="16705356" indent="0">
              <a:buNone/>
              <a:defRPr sz="73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15379389" y="13576859"/>
            <a:ext cx="13382065" cy="24666281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A7A3-5137-7E40-8370-10CE18C5D8D8}" type="datetimeFigureOut">
              <a:rPr lang="de-DE" smtClean="0"/>
              <a:t>11.05.23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767F-8641-A342-B61C-650D1DBEF1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979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A7A3-5137-7E40-8370-10CE18C5D8D8}" type="datetimeFigureOut">
              <a:rPr lang="de-DE" smtClean="0"/>
              <a:t>11.05.23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767F-8641-A342-B61C-650D1DBEF1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9165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A7A3-5137-7E40-8370-10CE18C5D8D8}" type="datetimeFigureOut">
              <a:rPr lang="de-DE" smtClean="0"/>
              <a:t>11.05.23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767F-8641-A342-B61C-650D1DBEF1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2425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3763" y="1704540"/>
            <a:ext cx="9960336" cy="7254205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36767" y="1704543"/>
            <a:ext cx="16924685" cy="3653860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513763" y="8958748"/>
            <a:ext cx="9960336" cy="29284395"/>
          </a:xfrm>
        </p:spPr>
        <p:txBody>
          <a:bodyPr/>
          <a:lstStyle>
            <a:lvl1pPr marL="0" indent="0">
              <a:buNone/>
              <a:defRPr sz="6400"/>
            </a:lvl1pPr>
            <a:lvl2pPr marL="2088170" indent="0">
              <a:buNone/>
              <a:defRPr sz="5500"/>
            </a:lvl2pPr>
            <a:lvl3pPr marL="4176339" indent="0">
              <a:buNone/>
              <a:defRPr sz="4600"/>
            </a:lvl3pPr>
            <a:lvl4pPr marL="6264509" indent="0">
              <a:buNone/>
              <a:defRPr sz="4100"/>
            </a:lvl4pPr>
            <a:lvl5pPr marL="8352678" indent="0">
              <a:buNone/>
              <a:defRPr sz="4100"/>
            </a:lvl5pPr>
            <a:lvl6pPr marL="10440848" indent="0">
              <a:buNone/>
              <a:defRPr sz="4100"/>
            </a:lvl6pPr>
            <a:lvl7pPr marL="12529017" indent="0">
              <a:buNone/>
              <a:defRPr sz="4100"/>
            </a:lvl7pPr>
            <a:lvl8pPr marL="14617187" indent="0">
              <a:buNone/>
              <a:defRPr sz="4100"/>
            </a:lvl8pPr>
            <a:lvl9pPr marL="16705356" indent="0">
              <a:buNone/>
              <a:defRPr sz="41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A7A3-5137-7E40-8370-10CE18C5D8D8}" type="datetimeFigureOut">
              <a:rPr lang="de-DE" smtClean="0"/>
              <a:t>11.05.23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767F-8641-A342-B61C-650D1DBEF1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7380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4154" y="29968190"/>
            <a:ext cx="18165128" cy="3537914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934154" y="3825305"/>
            <a:ext cx="18165128" cy="25687020"/>
          </a:xfrm>
        </p:spPr>
        <p:txBody>
          <a:bodyPr/>
          <a:lstStyle>
            <a:lvl1pPr marL="0" indent="0">
              <a:buNone/>
              <a:defRPr sz="14600"/>
            </a:lvl1pPr>
            <a:lvl2pPr marL="2088170" indent="0">
              <a:buNone/>
              <a:defRPr sz="12800"/>
            </a:lvl2pPr>
            <a:lvl3pPr marL="4176339" indent="0">
              <a:buNone/>
              <a:defRPr sz="11000"/>
            </a:lvl3pPr>
            <a:lvl4pPr marL="6264509" indent="0">
              <a:buNone/>
              <a:defRPr sz="9100"/>
            </a:lvl4pPr>
            <a:lvl5pPr marL="8352678" indent="0">
              <a:buNone/>
              <a:defRPr sz="9100"/>
            </a:lvl5pPr>
            <a:lvl6pPr marL="10440848" indent="0">
              <a:buNone/>
              <a:defRPr sz="9100"/>
            </a:lvl6pPr>
            <a:lvl7pPr marL="12529017" indent="0">
              <a:buNone/>
              <a:defRPr sz="9100"/>
            </a:lvl7pPr>
            <a:lvl8pPr marL="14617187" indent="0">
              <a:buNone/>
              <a:defRPr sz="9100"/>
            </a:lvl8pPr>
            <a:lvl9pPr marL="16705356" indent="0">
              <a:buNone/>
              <a:defRPr sz="91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934154" y="33506104"/>
            <a:ext cx="18165128" cy="5024426"/>
          </a:xfrm>
        </p:spPr>
        <p:txBody>
          <a:bodyPr/>
          <a:lstStyle>
            <a:lvl1pPr marL="0" indent="0">
              <a:buNone/>
              <a:defRPr sz="6400"/>
            </a:lvl1pPr>
            <a:lvl2pPr marL="2088170" indent="0">
              <a:buNone/>
              <a:defRPr sz="5500"/>
            </a:lvl2pPr>
            <a:lvl3pPr marL="4176339" indent="0">
              <a:buNone/>
              <a:defRPr sz="4600"/>
            </a:lvl3pPr>
            <a:lvl4pPr marL="6264509" indent="0">
              <a:buNone/>
              <a:defRPr sz="4100"/>
            </a:lvl4pPr>
            <a:lvl5pPr marL="8352678" indent="0">
              <a:buNone/>
              <a:defRPr sz="4100"/>
            </a:lvl5pPr>
            <a:lvl6pPr marL="10440848" indent="0">
              <a:buNone/>
              <a:defRPr sz="4100"/>
            </a:lvl6pPr>
            <a:lvl7pPr marL="12529017" indent="0">
              <a:buNone/>
              <a:defRPr sz="4100"/>
            </a:lvl7pPr>
            <a:lvl8pPr marL="14617187" indent="0">
              <a:buNone/>
              <a:defRPr sz="4100"/>
            </a:lvl8pPr>
            <a:lvl9pPr marL="16705356" indent="0">
              <a:buNone/>
              <a:defRPr sz="41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A7A3-5137-7E40-8370-10CE18C5D8D8}" type="datetimeFigureOut">
              <a:rPr lang="de-DE" smtClean="0"/>
              <a:t>11.05.23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767F-8641-A342-B61C-650D1DBEF1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309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513761" y="1714453"/>
            <a:ext cx="27247692" cy="7135283"/>
          </a:xfrm>
          <a:prstGeom prst="rect">
            <a:avLst/>
          </a:prstGeom>
        </p:spPr>
        <p:txBody>
          <a:bodyPr vert="horz" lIns="417634" tIns="208817" rIns="417634" bIns="208817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3761" y="9989400"/>
            <a:ext cx="27247692" cy="28253743"/>
          </a:xfrm>
          <a:prstGeom prst="rect">
            <a:avLst/>
          </a:prstGeom>
        </p:spPr>
        <p:txBody>
          <a:bodyPr vert="horz" lIns="417634" tIns="208817" rIns="417634" bIns="208817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513761" y="39680106"/>
            <a:ext cx="7064216" cy="2279327"/>
          </a:xfrm>
          <a:prstGeom prst="rect">
            <a:avLst/>
          </a:prstGeom>
        </p:spPr>
        <p:txBody>
          <a:bodyPr vert="horz" lIns="417634" tIns="208817" rIns="417634" bIns="208817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EA7A3-5137-7E40-8370-10CE18C5D8D8}" type="datetimeFigureOut">
              <a:rPr lang="de-DE" smtClean="0"/>
              <a:t>11.05.23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344031" y="39680106"/>
            <a:ext cx="9587151" cy="2279327"/>
          </a:xfrm>
          <a:prstGeom prst="rect">
            <a:avLst/>
          </a:prstGeom>
        </p:spPr>
        <p:txBody>
          <a:bodyPr vert="horz" lIns="417634" tIns="208817" rIns="417634" bIns="208817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1697236" y="39680106"/>
            <a:ext cx="7064216" cy="2279327"/>
          </a:xfrm>
          <a:prstGeom prst="rect">
            <a:avLst/>
          </a:prstGeom>
        </p:spPr>
        <p:txBody>
          <a:bodyPr vert="horz" lIns="417634" tIns="208817" rIns="417634" bIns="208817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8767F-8641-A342-B61C-650D1DBEF1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665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88170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27" indent="-1566127" algn="l" defTabSz="2088170" rtl="0" eaLnBrk="1" latinLnBrk="0" hangingPunct="1">
        <a:spcBef>
          <a:spcPct val="20000"/>
        </a:spcBef>
        <a:buFont typeface="Arial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276" indent="-1305106" algn="l" defTabSz="2088170" rtl="0" eaLnBrk="1" latinLnBrk="0" hangingPunct="1">
        <a:spcBef>
          <a:spcPct val="20000"/>
        </a:spcBef>
        <a:buFont typeface="Arial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424" indent="-1044085" algn="l" defTabSz="2088170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593" indent="-1044085" algn="l" defTabSz="2088170" rtl="0" eaLnBrk="1" latinLnBrk="0" hangingPunct="1">
        <a:spcBef>
          <a:spcPct val="20000"/>
        </a:spcBef>
        <a:buFont typeface="Arial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763" indent="-1044085" algn="l" defTabSz="2088170" rtl="0" eaLnBrk="1" latinLnBrk="0" hangingPunct="1">
        <a:spcBef>
          <a:spcPct val="20000"/>
        </a:spcBef>
        <a:buFont typeface="Arial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4933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102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272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441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170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339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509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678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0848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017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187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356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30275212" cy="42796756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300000" y="7290000"/>
            <a:ext cx="17280000" cy="2790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4000" dirty="0">
                <a:latin typeface="Arial Narrow"/>
                <a:cs typeface="Arial Narrow"/>
              </a:rPr>
              <a:t>SITUATION AND GENERAL CONDITIONS</a:t>
            </a:r>
          </a:p>
          <a:p>
            <a:pPr>
              <a:lnSpc>
                <a:spcPct val="110000"/>
              </a:lnSpc>
            </a:pPr>
            <a:r>
              <a:rPr lang="de-DE" sz="4000" dirty="0" err="1">
                <a:latin typeface="Arial Narrow"/>
                <a:cs typeface="Arial Narrow"/>
              </a:rPr>
              <a:t>Lorem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ipsum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dolor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sit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amet</a:t>
            </a:r>
            <a:r>
              <a:rPr lang="de-DE" sz="4000" dirty="0">
                <a:latin typeface="Arial Narrow"/>
                <a:cs typeface="Arial Narrow"/>
              </a:rPr>
              <a:t>, </a:t>
            </a:r>
            <a:r>
              <a:rPr lang="de-DE" sz="4000" dirty="0" err="1">
                <a:latin typeface="Arial Narrow"/>
                <a:cs typeface="Arial Narrow"/>
              </a:rPr>
              <a:t>consectetur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adipiscing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elit</a:t>
            </a:r>
            <a:r>
              <a:rPr lang="de-DE" sz="4000" dirty="0">
                <a:latin typeface="Arial Narrow"/>
                <a:cs typeface="Arial Narrow"/>
              </a:rPr>
              <a:t>. </a:t>
            </a:r>
            <a:r>
              <a:rPr lang="de-DE" sz="4000" dirty="0" err="1">
                <a:latin typeface="Arial Narrow"/>
                <a:cs typeface="Arial Narrow"/>
              </a:rPr>
              <a:t>Sed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tincidunt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luctus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felis</a:t>
            </a:r>
            <a:r>
              <a:rPr lang="de-DE" sz="4000" dirty="0">
                <a:latin typeface="Arial Narrow"/>
                <a:cs typeface="Arial Narrow"/>
              </a:rPr>
              <a:t>, et </a:t>
            </a:r>
            <a:r>
              <a:rPr lang="de-DE" sz="4000" dirty="0" err="1">
                <a:latin typeface="Arial Narrow"/>
                <a:cs typeface="Arial Narrow"/>
              </a:rPr>
              <a:t>sceleri-sque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tellus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malesuadac</a:t>
            </a:r>
            <a:r>
              <a:rPr lang="de-DE" sz="4000" dirty="0">
                <a:latin typeface="Arial Narrow"/>
                <a:cs typeface="Arial Narrow"/>
              </a:rPr>
              <a:t>. </a:t>
            </a:r>
            <a:r>
              <a:rPr lang="de-DE" sz="4000" dirty="0" err="1">
                <a:latin typeface="Arial Narrow"/>
                <a:cs typeface="Arial Narrow"/>
              </a:rPr>
              <a:t>Nuc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luctus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feugiat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dictum</a:t>
            </a:r>
            <a:r>
              <a:rPr lang="de-DE" sz="4000" dirty="0">
                <a:latin typeface="Arial Narrow"/>
                <a:cs typeface="Arial Narrow"/>
              </a:rPr>
              <a:t>. </a:t>
            </a:r>
            <a:r>
              <a:rPr lang="de-DE" sz="4000" dirty="0" err="1">
                <a:latin typeface="Arial Narrow"/>
                <a:cs typeface="Arial Narrow"/>
              </a:rPr>
              <a:t>Aenean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nec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sapien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massa</a:t>
            </a:r>
            <a:r>
              <a:rPr lang="de-DE" sz="4000" dirty="0">
                <a:latin typeface="Arial Narrow"/>
                <a:cs typeface="Arial Narrow"/>
              </a:rPr>
              <a:t>. </a:t>
            </a:r>
            <a:r>
              <a:rPr lang="de-DE" sz="4000" dirty="0" err="1">
                <a:latin typeface="Arial Narrow"/>
                <a:cs typeface="Arial Narrow"/>
              </a:rPr>
              <a:t>Vivamus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ut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br>
              <a:rPr lang="de-DE" sz="4000" dirty="0">
                <a:latin typeface="Arial Narrow"/>
                <a:cs typeface="Arial Narrow"/>
              </a:rPr>
            </a:br>
            <a:r>
              <a:rPr lang="de-DE" sz="4000" dirty="0" err="1">
                <a:latin typeface="Arial Narrow"/>
                <a:cs typeface="Arial Narrow"/>
              </a:rPr>
              <a:t>metus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neque</a:t>
            </a:r>
            <a:r>
              <a:rPr lang="de-DE" sz="4000" dirty="0">
                <a:latin typeface="Arial Narrow"/>
                <a:cs typeface="Arial Narrow"/>
              </a:rPr>
              <a:t>. </a:t>
            </a:r>
            <a:r>
              <a:rPr lang="de-DE" sz="4000" dirty="0" err="1">
                <a:latin typeface="Arial Narrow"/>
                <a:cs typeface="Arial Narrow"/>
              </a:rPr>
              <a:t>Etiam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egestas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libero</a:t>
            </a:r>
            <a:r>
              <a:rPr lang="de-DE" sz="4000" dirty="0">
                <a:latin typeface="Arial Narrow"/>
                <a:cs typeface="Arial Narrow"/>
              </a:rPr>
              <a:t> et </a:t>
            </a:r>
            <a:r>
              <a:rPr lang="de-DE" sz="4000" dirty="0" err="1">
                <a:latin typeface="Arial Narrow"/>
                <a:cs typeface="Arial Narrow"/>
              </a:rPr>
              <a:t>lactus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porta</a:t>
            </a:r>
            <a:r>
              <a:rPr lang="de-DE" sz="4000" dirty="0">
                <a:latin typeface="Arial Narrow"/>
                <a:cs typeface="Arial Narrow"/>
              </a:rPr>
              <a:t>. </a:t>
            </a:r>
            <a:r>
              <a:rPr lang="de-DE" sz="4000" dirty="0" err="1">
                <a:latin typeface="Arial Narrow"/>
                <a:cs typeface="Arial Narrow"/>
              </a:rPr>
              <a:t>Lorem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ipsum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dolor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sit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amet</a:t>
            </a:r>
            <a:r>
              <a:rPr lang="de-DE" sz="4000" dirty="0">
                <a:latin typeface="Arial Narrow"/>
                <a:cs typeface="Arial Narrow"/>
              </a:rPr>
              <a:t>, </a:t>
            </a:r>
            <a:r>
              <a:rPr lang="de-DE" sz="4000" dirty="0" err="1">
                <a:latin typeface="Arial Narrow"/>
                <a:cs typeface="Arial Narrow"/>
              </a:rPr>
              <a:t>consectetur</a:t>
            </a:r>
            <a:r>
              <a:rPr lang="de-DE" sz="4000" dirty="0">
                <a:latin typeface="Arial Narrow"/>
                <a:cs typeface="Arial Narrow"/>
              </a:rPr>
              <a:t>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602000" y="29249999"/>
            <a:ext cx="397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latin typeface="Arial Narrow"/>
                <a:cs typeface="Arial Narrow"/>
              </a:rPr>
              <a:t>NAME </a:t>
            </a:r>
          </a:p>
          <a:p>
            <a:r>
              <a:rPr lang="de-DE" sz="4000" dirty="0">
                <a:latin typeface="Arial Narrow"/>
                <a:cs typeface="Arial Narrow"/>
              </a:rPr>
              <a:t>COMPANY AND</a:t>
            </a:r>
          </a:p>
          <a:p>
            <a:r>
              <a:rPr lang="de-DE" sz="4000" dirty="0">
                <a:latin typeface="Arial Narrow"/>
                <a:cs typeface="Arial Narrow"/>
              </a:rPr>
              <a:t>COMPANY’S</a:t>
            </a:r>
          </a:p>
          <a:p>
            <a:r>
              <a:rPr lang="de-DE" sz="4000" dirty="0">
                <a:latin typeface="Arial Narrow"/>
                <a:cs typeface="Arial Narrow"/>
              </a:rPr>
              <a:t>LOCATION</a:t>
            </a:r>
          </a:p>
        </p:txBody>
      </p:sp>
      <p:sp>
        <p:nvSpPr>
          <p:cNvPr id="8" name="Rechteck 7"/>
          <p:cNvSpPr/>
          <p:nvPr/>
        </p:nvSpPr>
        <p:spPr>
          <a:xfrm>
            <a:off x="1602000" y="10746000"/>
            <a:ext cx="22320000" cy="8460000"/>
          </a:xfrm>
          <a:prstGeom prst="rect">
            <a:avLst/>
          </a:prstGeom>
          <a:solidFill>
            <a:srgbClr val="CAD5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rgbClr val="000000"/>
                </a:solidFill>
                <a:latin typeface="Arial Narrow"/>
                <a:cs typeface="Arial Narrow"/>
              </a:rPr>
              <a:t>      	  1 </a:t>
            </a:r>
            <a:r>
              <a:rPr lang="de-DE" dirty="0" err="1">
                <a:solidFill>
                  <a:srgbClr val="000000"/>
                </a:solidFill>
                <a:latin typeface="Arial Narrow"/>
                <a:cs typeface="Arial Narrow"/>
              </a:rPr>
              <a:t>picture</a:t>
            </a:r>
            <a:r>
              <a:rPr lang="de-DE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</a:p>
          <a:p>
            <a:r>
              <a:rPr lang="it-IT" sz="5400" dirty="0">
                <a:solidFill>
                  <a:srgbClr val="000000"/>
                </a:solidFill>
                <a:latin typeface="Arial Narrow"/>
                <a:cs typeface="Arial Narrow"/>
              </a:rPr>
              <a:t>    	   620 x 235 mm</a:t>
            </a:r>
            <a:endParaRPr lang="de-DE" sz="54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2942000" y="10746000"/>
            <a:ext cx="10980000" cy="8460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rgbClr val="000000"/>
                </a:solidFill>
                <a:latin typeface="Arial Narrow"/>
                <a:cs typeface="Arial Narrow"/>
              </a:rPr>
              <a:t>      2 </a:t>
            </a:r>
            <a:br>
              <a:rPr lang="de-DE" dirty="0">
                <a:solidFill>
                  <a:srgbClr val="000000"/>
                </a:solidFill>
                <a:latin typeface="Arial Narrow"/>
                <a:cs typeface="Arial Narrow"/>
              </a:rPr>
            </a:br>
            <a:r>
              <a:rPr lang="de-DE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 Narrow"/>
                <a:cs typeface="Arial Narrow"/>
              </a:rPr>
              <a:t>pictures</a:t>
            </a:r>
            <a:endParaRPr lang="de-DE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r>
              <a:rPr lang="it-IT" sz="5400" dirty="0">
                <a:solidFill>
                  <a:srgbClr val="000000"/>
                </a:solidFill>
                <a:latin typeface="Arial Narrow"/>
                <a:cs typeface="Arial Narrow"/>
              </a:rPr>
              <a:t>305 x 235 mm</a:t>
            </a:r>
            <a:endParaRPr lang="de-DE" sz="54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6705938" y="10746000"/>
            <a:ext cx="7200000" cy="8460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0000"/>
                </a:solidFill>
                <a:latin typeface="Arial Narrow"/>
                <a:cs typeface="Arial Narrow"/>
              </a:rPr>
              <a:t>3 </a:t>
            </a:r>
            <a:br>
              <a:rPr lang="de-DE" dirty="0">
                <a:solidFill>
                  <a:srgbClr val="000000"/>
                </a:solidFill>
                <a:latin typeface="Arial Narrow"/>
                <a:cs typeface="Arial Narrow"/>
              </a:rPr>
            </a:br>
            <a:r>
              <a:rPr lang="de-DE" dirty="0" err="1">
                <a:solidFill>
                  <a:srgbClr val="000000"/>
                </a:solidFill>
                <a:latin typeface="Arial Narrow"/>
                <a:cs typeface="Arial Narrow"/>
              </a:rPr>
              <a:t>pictures</a:t>
            </a:r>
            <a:endParaRPr lang="de-DE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algn="ctr"/>
            <a:r>
              <a:rPr lang="it-IT" sz="5400" dirty="0">
                <a:solidFill>
                  <a:srgbClr val="000000"/>
                </a:solidFill>
                <a:latin typeface="Arial Narrow"/>
                <a:cs typeface="Arial Narrow"/>
              </a:rPr>
              <a:t>200 x 235 mm</a:t>
            </a:r>
            <a:endParaRPr lang="de-DE" sz="54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300000" y="21330000"/>
            <a:ext cx="18000000" cy="169488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de-DE" sz="4000" dirty="0">
                <a:latin typeface="Arial Narrow"/>
                <a:cs typeface="Arial Narrow"/>
              </a:rPr>
              <a:t>REALIZATION AND LEVEL OF INNOVATION </a:t>
            </a:r>
          </a:p>
          <a:p>
            <a:pPr>
              <a:lnSpc>
                <a:spcPct val="110000"/>
              </a:lnSpc>
            </a:pPr>
            <a:r>
              <a:rPr lang="de-DE" sz="4000" dirty="0" err="1">
                <a:latin typeface="Arial Narrow"/>
                <a:cs typeface="Arial Narrow"/>
              </a:rPr>
              <a:t>Lorem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ipsum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dolor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sit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amet</a:t>
            </a:r>
            <a:r>
              <a:rPr lang="de-DE" sz="4000" dirty="0">
                <a:latin typeface="Arial Narrow"/>
                <a:cs typeface="Arial Narrow"/>
              </a:rPr>
              <a:t>, </a:t>
            </a:r>
            <a:r>
              <a:rPr lang="de-DE" sz="4000" dirty="0" err="1">
                <a:latin typeface="Arial Narrow"/>
                <a:cs typeface="Arial Narrow"/>
              </a:rPr>
              <a:t>consectetur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adipiscing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elit</a:t>
            </a:r>
            <a:r>
              <a:rPr lang="de-DE" sz="4000" dirty="0">
                <a:latin typeface="Arial Narrow"/>
                <a:cs typeface="Arial Narrow"/>
              </a:rPr>
              <a:t>. </a:t>
            </a:r>
            <a:r>
              <a:rPr lang="de-DE" sz="4000" dirty="0" err="1">
                <a:latin typeface="Arial Narrow"/>
                <a:cs typeface="Arial Narrow"/>
              </a:rPr>
              <a:t>Sed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tincidunt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luctus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felis</a:t>
            </a:r>
            <a:r>
              <a:rPr lang="de-DE" sz="4000" dirty="0">
                <a:latin typeface="Arial Narrow"/>
                <a:cs typeface="Arial Narrow"/>
              </a:rPr>
              <a:t>, et </a:t>
            </a:r>
            <a:r>
              <a:rPr lang="de-DE" sz="4000" dirty="0" err="1">
                <a:latin typeface="Arial Narrow"/>
                <a:cs typeface="Arial Narrow"/>
              </a:rPr>
              <a:t>scelerisque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tellus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malesuada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nec</a:t>
            </a:r>
            <a:r>
              <a:rPr lang="de-DE" sz="4000" dirty="0">
                <a:latin typeface="Arial Narrow"/>
                <a:cs typeface="Arial Narrow"/>
              </a:rPr>
              <a:t>. </a:t>
            </a:r>
            <a:r>
              <a:rPr lang="de-DE" sz="4000" dirty="0" err="1">
                <a:latin typeface="Arial Narrow"/>
                <a:cs typeface="Arial Narrow"/>
              </a:rPr>
              <a:t>Nuc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luctus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feugiat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dictum</a:t>
            </a:r>
            <a:r>
              <a:rPr lang="de-DE" sz="4000" dirty="0">
                <a:latin typeface="Arial Narrow"/>
                <a:cs typeface="Arial Narrow"/>
              </a:rPr>
              <a:t>. </a:t>
            </a:r>
            <a:r>
              <a:rPr lang="de-DE" sz="4000" dirty="0" err="1">
                <a:latin typeface="Arial Narrow"/>
                <a:cs typeface="Arial Narrow"/>
              </a:rPr>
              <a:t>Aenean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nec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sapien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massa.De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aut</a:t>
            </a:r>
            <a:r>
              <a:rPr lang="de-DE" sz="4000" dirty="0">
                <a:latin typeface="Arial Narrow"/>
                <a:cs typeface="Arial Narrow"/>
              </a:rPr>
              <a:t> am </a:t>
            </a:r>
            <a:r>
              <a:rPr lang="de-DE" sz="4000" dirty="0" err="1">
                <a:latin typeface="Arial Narrow"/>
                <a:cs typeface="Arial Narrow"/>
              </a:rPr>
              <a:t>quaes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num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ipicimporia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commolor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sum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fugia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cus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dlup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tatur</a:t>
            </a:r>
            <a:r>
              <a:rPr lang="de-DE" sz="4000" dirty="0">
                <a:latin typeface="Arial Narrow"/>
                <a:cs typeface="Arial Narrow"/>
              </a:rPr>
              <a:t>, </a:t>
            </a:r>
            <a:r>
              <a:rPr lang="de-DE" sz="4000" dirty="0" err="1">
                <a:latin typeface="Arial Narrow"/>
                <a:cs typeface="Arial Narrow"/>
              </a:rPr>
              <a:t>nist</a:t>
            </a:r>
            <a:r>
              <a:rPr lang="de-DE" sz="4000" dirty="0">
                <a:latin typeface="Arial Narrow"/>
                <a:cs typeface="Arial Narrow"/>
              </a:rPr>
              <a:t>, et, </a:t>
            </a:r>
            <a:r>
              <a:rPr lang="de-DE" sz="4000" dirty="0" err="1">
                <a:latin typeface="Arial Narrow"/>
                <a:cs typeface="Arial Narrow"/>
              </a:rPr>
              <a:t>conesti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optur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aut</a:t>
            </a:r>
            <a:r>
              <a:rPr lang="de-DE" sz="4000" dirty="0">
                <a:latin typeface="Arial Narrow"/>
                <a:cs typeface="Arial Narrow"/>
              </a:rPr>
              <a:t> et </a:t>
            </a:r>
            <a:r>
              <a:rPr lang="de-DE" sz="4000" dirty="0" err="1">
                <a:latin typeface="Arial Narrow"/>
                <a:cs typeface="Arial Narrow"/>
              </a:rPr>
              <a:t>qui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dolecaeperro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magnihil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etur</a:t>
            </a:r>
            <a:r>
              <a:rPr lang="de-DE" sz="4000" dirty="0">
                <a:latin typeface="Arial Narrow"/>
                <a:cs typeface="Arial Narrow"/>
              </a:rPr>
              <a:t>? </a:t>
            </a:r>
            <a:r>
              <a:rPr lang="de-DE" sz="4000" dirty="0" err="1">
                <a:latin typeface="Arial Narrow"/>
                <a:cs typeface="Arial Narrow"/>
              </a:rPr>
              <a:t>Coresti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nient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voluptatur</a:t>
            </a:r>
            <a:r>
              <a:rPr lang="de-DE" sz="4000" dirty="0">
                <a:latin typeface="Arial Narrow"/>
                <a:cs typeface="Arial Narrow"/>
              </a:rPr>
              <a:t>, non </a:t>
            </a:r>
            <a:r>
              <a:rPr lang="de-DE" sz="4000" dirty="0" err="1">
                <a:latin typeface="Arial Narrow"/>
                <a:cs typeface="Arial Narrow"/>
              </a:rPr>
              <a:t>noneste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quod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mosae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nus</a:t>
            </a:r>
            <a:r>
              <a:rPr lang="de-DE" sz="4000" dirty="0">
                <a:latin typeface="Arial Narrow"/>
                <a:cs typeface="Arial Narrow"/>
              </a:rPr>
              <a:t>, </a:t>
            </a:r>
            <a:r>
              <a:rPr lang="de-DE" sz="4000" dirty="0" err="1">
                <a:latin typeface="Arial Narrow"/>
                <a:cs typeface="Arial Narrow"/>
              </a:rPr>
              <a:t>quuntinverum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eaquas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is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autaectin</a:t>
            </a:r>
            <a:r>
              <a:rPr lang="de-DE" sz="4000" dirty="0">
                <a:latin typeface="Arial Narrow"/>
                <a:cs typeface="Arial Narrow"/>
              </a:rPr>
              <a:t> ne </a:t>
            </a:r>
            <a:r>
              <a:rPr lang="de-DE" sz="4000" dirty="0" err="1">
                <a:latin typeface="Arial Narrow"/>
                <a:cs typeface="Arial Narrow"/>
              </a:rPr>
              <a:t>nempor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sunt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il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invenie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nimetur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eroreperibus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erenis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que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porit</a:t>
            </a:r>
            <a:r>
              <a:rPr lang="de-DE" sz="4000" dirty="0">
                <a:latin typeface="Arial Narrow"/>
                <a:cs typeface="Arial Narrow"/>
              </a:rPr>
              <a:t>, si </a:t>
            </a:r>
            <a:r>
              <a:rPr lang="de-DE" sz="4000" dirty="0" err="1">
                <a:latin typeface="Arial Narrow"/>
                <a:cs typeface="Arial Narrow"/>
              </a:rPr>
              <a:t>idebit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omtum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quia</a:t>
            </a:r>
            <a:r>
              <a:rPr lang="de-DE" sz="4000" dirty="0">
                <a:latin typeface="Arial Narrow"/>
                <a:cs typeface="Arial Narrow"/>
              </a:rPr>
              <a:t>. </a:t>
            </a:r>
            <a:r>
              <a:rPr lang="de-DE" sz="4000" dirty="0" err="1">
                <a:latin typeface="Arial Narrow"/>
                <a:cs typeface="Arial Narrow"/>
              </a:rPr>
              <a:t>Lorem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ipsum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dolor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sit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amet</a:t>
            </a:r>
            <a:r>
              <a:rPr lang="de-DE" sz="4000" dirty="0">
                <a:latin typeface="Arial Narrow"/>
                <a:cs typeface="Arial Narrow"/>
              </a:rPr>
              <a:t>, </a:t>
            </a:r>
            <a:r>
              <a:rPr lang="de-DE" sz="4000" dirty="0" err="1">
                <a:latin typeface="Arial Narrow"/>
                <a:cs typeface="Arial Narrow"/>
              </a:rPr>
              <a:t>consectetur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adipiscing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elit</a:t>
            </a:r>
            <a:r>
              <a:rPr lang="de-DE" sz="4000" dirty="0">
                <a:latin typeface="Arial Narrow"/>
                <a:cs typeface="Arial Narrow"/>
              </a:rPr>
              <a:t>. </a:t>
            </a:r>
            <a:r>
              <a:rPr lang="de-DE" sz="4000" dirty="0" err="1">
                <a:latin typeface="Arial Narrow"/>
                <a:cs typeface="Arial Narrow"/>
              </a:rPr>
              <a:t>Sed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tincidunt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luctus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felis</a:t>
            </a:r>
            <a:r>
              <a:rPr lang="de-DE" sz="4000" dirty="0">
                <a:latin typeface="Arial Narrow"/>
                <a:cs typeface="Arial Narrow"/>
              </a:rPr>
              <a:t>, et </a:t>
            </a:r>
            <a:r>
              <a:rPr lang="de-DE" sz="4000" dirty="0" err="1">
                <a:latin typeface="Arial Narrow"/>
                <a:cs typeface="Arial Narrow"/>
              </a:rPr>
              <a:t>scelerisque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tellus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malesuada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nec</a:t>
            </a:r>
            <a:r>
              <a:rPr lang="de-DE" sz="4000" dirty="0">
                <a:latin typeface="Arial Narrow"/>
                <a:cs typeface="Arial Narrow"/>
              </a:rPr>
              <a:t>. </a:t>
            </a:r>
            <a:r>
              <a:rPr lang="de-DE" sz="4000" dirty="0" err="1">
                <a:latin typeface="Arial Narrow"/>
                <a:cs typeface="Arial Narrow"/>
              </a:rPr>
              <a:t>Ro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consequi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dolut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moluptam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fugiatiscium</a:t>
            </a:r>
            <a:r>
              <a:rPr lang="de-DE" sz="4000" dirty="0">
                <a:latin typeface="Arial Narrow"/>
                <a:cs typeface="Arial Narrow"/>
              </a:rPr>
              <a:t> ende nos </a:t>
            </a:r>
            <a:r>
              <a:rPr lang="de-DE" sz="4000" dirty="0" err="1">
                <a:latin typeface="Arial Narrow"/>
                <a:cs typeface="Arial Narrow"/>
              </a:rPr>
              <a:t>volo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earibus</a:t>
            </a:r>
            <a:r>
              <a:rPr lang="de-DE" sz="4000" dirty="0">
                <a:latin typeface="Arial Narrow"/>
                <a:cs typeface="Arial Narrow"/>
              </a:rPr>
              <a:t>, </a:t>
            </a:r>
            <a:r>
              <a:rPr lang="de-DE" sz="4000" dirty="0" err="1">
                <a:latin typeface="Arial Narrow"/>
                <a:cs typeface="Arial Narrow"/>
              </a:rPr>
              <a:t>sequo</a:t>
            </a:r>
            <a:r>
              <a:rPr lang="de-DE" sz="4000" dirty="0">
                <a:latin typeface="Arial Narrow"/>
                <a:cs typeface="Arial Narrow"/>
              </a:rPr>
              <a:t> mi, </a:t>
            </a:r>
            <a:r>
              <a:rPr lang="de-DE" sz="4000" dirty="0" err="1">
                <a:latin typeface="Arial Narrow"/>
                <a:cs typeface="Arial Narrow"/>
              </a:rPr>
              <a:t>ipit</a:t>
            </a:r>
            <a:r>
              <a:rPr lang="de-DE" sz="4000" dirty="0">
                <a:latin typeface="Arial Narrow"/>
                <a:cs typeface="Arial Narrow"/>
              </a:rPr>
              <a:t>, </a:t>
            </a:r>
            <a:r>
              <a:rPr lang="de-DE" sz="4000" dirty="0" err="1">
                <a:latin typeface="Arial Narrow"/>
                <a:cs typeface="Arial Narrow"/>
              </a:rPr>
              <a:t>qui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ut</a:t>
            </a:r>
            <a:r>
              <a:rPr lang="de-DE" sz="4000" dirty="0">
                <a:latin typeface="Arial Narrow"/>
                <a:cs typeface="Arial Narrow"/>
              </a:rPr>
              <a:t> a </a:t>
            </a:r>
            <a:r>
              <a:rPr lang="de-DE" sz="4000" dirty="0" err="1">
                <a:latin typeface="Arial Narrow"/>
                <a:cs typeface="Arial Narrow"/>
              </a:rPr>
              <a:t>comnis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essit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harum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qui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arum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aspercimin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parchitius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re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consequiatur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rempore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vercition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eatibust</a:t>
            </a:r>
            <a:r>
              <a:rPr lang="de-DE" sz="4000" dirty="0">
                <a:latin typeface="Arial Narrow"/>
                <a:cs typeface="Arial Narrow"/>
              </a:rPr>
              <a:t>, unt. </a:t>
            </a:r>
            <a:r>
              <a:rPr lang="de-DE" sz="4000" dirty="0" err="1">
                <a:latin typeface="Arial Narrow"/>
                <a:cs typeface="Arial Narrow"/>
              </a:rPr>
              <a:t>Aborectorio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officitist</a:t>
            </a:r>
            <a:r>
              <a:rPr lang="de-DE" sz="4000" dirty="0">
                <a:latin typeface="Arial Narrow"/>
                <a:cs typeface="Arial Narrow"/>
              </a:rPr>
              <a:t>, </a:t>
            </a:r>
            <a:r>
              <a:rPr lang="de-DE" sz="4000" dirty="0" err="1">
                <a:latin typeface="Arial Narrow"/>
                <a:cs typeface="Arial Narrow"/>
              </a:rPr>
              <a:t>qui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ipis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vellesequo</a:t>
            </a:r>
            <a:r>
              <a:rPr lang="de-DE" sz="4000" dirty="0">
                <a:latin typeface="Arial Narrow"/>
                <a:cs typeface="Arial Narrow"/>
              </a:rPr>
              <a:t> es </a:t>
            </a:r>
            <a:r>
              <a:rPr lang="de-DE" sz="4000" dirty="0" err="1">
                <a:latin typeface="Arial Narrow"/>
                <a:cs typeface="Arial Narrow"/>
              </a:rPr>
              <a:t>istioriatus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id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explab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istibus</a:t>
            </a:r>
            <a:r>
              <a:rPr lang="de-DE" sz="4000" dirty="0">
                <a:latin typeface="Arial Narrow"/>
                <a:cs typeface="Arial Narrow"/>
              </a:rPr>
              <a:t>. </a:t>
            </a:r>
            <a:r>
              <a:rPr lang="de-DE" sz="4000" dirty="0" err="1">
                <a:latin typeface="Arial Narrow"/>
                <a:cs typeface="Arial Narrow"/>
              </a:rPr>
              <a:t>Eveles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modi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doluptatet</a:t>
            </a:r>
            <a:r>
              <a:rPr lang="de-DE" sz="4000" dirty="0">
                <a:latin typeface="Arial Narrow"/>
                <a:cs typeface="Arial Narrow"/>
              </a:rPr>
              <a:t> es </a:t>
            </a:r>
            <a:r>
              <a:rPr lang="de-DE" sz="4000" dirty="0" err="1">
                <a:latin typeface="Arial Narrow"/>
                <a:cs typeface="Arial Narrow"/>
              </a:rPr>
              <a:t>rem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fugitam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que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repudae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necus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nus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il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ipsus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audicia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volorer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isam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sapedit</a:t>
            </a:r>
            <a:r>
              <a:rPr lang="de-DE" sz="4000" dirty="0">
                <a:latin typeface="Arial Narrow"/>
                <a:cs typeface="Arial Narrow"/>
              </a:rPr>
              <a:t>, </a:t>
            </a:r>
            <a:r>
              <a:rPr lang="de-DE" sz="4000" dirty="0" err="1">
                <a:latin typeface="Arial Narrow"/>
                <a:cs typeface="Arial Narrow"/>
              </a:rPr>
              <a:t>eos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delitem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aut</a:t>
            </a:r>
            <a:r>
              <a:rPr lang="de-DE" sz="4000" dirty="0">
                <a:latin typeface="Arial Narrow"/>
                <a:cs typeface="Arial Narrow"/>
              </a:rPr>
              <a:t> es </a:t>
            </a:r>
            <a:r>
              <a:rPr lang="de-DE" sz="4000" dirty="0" err="1">
                <a:latin typeface="Arial Narrow"/>
                <a:cs typeface="Arial Narrow"/>
              </a:rPr>
              <a:t>inveri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omnis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doluptae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magni</a:t>
            </a:r>
            <a:r>
              <a:rPr lang="de-DE" sz="4000" dirty="0">
                <a:latin typeface="Arial Narrow"/>
                <a:cs typeface="Arial Narrow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de-DE" sz="4000" dirty="0" err="1">
                <a:latin typeface="Arial Narrow"/>
                <a:cs typeface="Arial Narrow"/>
              </a:rPr>
              <a:t>Opta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dolorit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fugitat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modit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volupta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volecti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ossedit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esed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magnam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dolorepresti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soleseque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dolupturios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mo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odi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ditatem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venis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everfer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natiamusdae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voluptae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adionem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fugia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aditat</a:t>
            </a:r>
            <a:r>
              <a:rPr lang="de-DE" sz="4000" dirty="0">
                <a:latin typeface="Arial Narrow"/>
                <a:cs typeface="Arial Narrow"/>
              </a:rPr>
              <a:t>. </a:t>
            </a:r>
            <a:r>
              <a:rPr lang="de-DE" sz="4000" dirty="0" err="1">
                <a:latin typeface="Arial Narrow"/>
                <a:cs typeface="Arial Narrow"/>
              </a:rPr>
              <a:t>Dollab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invenim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iliquis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mossequiat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dolupta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turibus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as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eum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excepta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tenimet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idest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eaque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prepreperro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odi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comnihicid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quia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duntinctamus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eum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ipiendes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solorehent</a:t>
            </a:r>
            <a:r>
              <a:rPr lang="de-DE" sz="4000" dirty="0">
                <a:latin typeface="Arial Narrow"/>
                <a:cs typeface="Arial Narrow"/>
              </a:rPr>
              <a:t>.</a:t>
            </a:r>
          </a:p>
          <a:p>
            <a:pPr>
              <a:lnSpc>
                <a:spcPct val="110000"/>
              </a:lnSpc>
            </a:pPr>
            <a:endParaRPr lang="de-DE" sz="4000" baseline="30000" dirty="0"/>
          </a:p>
          <a:p>
            <a:pPr>
              <a:lnSpc>
                <a:spcPct val="110000"/>
              </a:lnSpc>
            </a:pPr>
            <a:r>
              <a:rPr lang="de-DE" sz="4000" dirty="0">
                <a:latin typeface="Arial Narrow"/>
                <a:cs typeface="Arial Narrow"/>
              </a:rPr>
              <a:t>MARKET RELEVANCE</a:t>
            </a:r>
          </a:p>
          <a:p>
            <a:pPr>
              <a:lnSpc>
                <a:spcPct val="110000"/>
              </a:lnSpc>
            </a:pPr>
            <a:r>
              <a:rPr lang="de-DE" sz="4000" dirty="0" err="1">
                <a:latin typeface="Arial Narrow"/>
                <a:cs typeface="Arial Narrow"/>
              </a:rPr>
              <a:t>Lorem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ipsum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dolor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sit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amet</a:t>
            </a:r>
            <a:r>
              <a:rPr lang="de-DE" sz="4000" dirty="0">
                <a:latin typeface="Arial Narrow"/>
                <a:cs typeface="Arial Narrow"/>
              </a:rPr>
              <a:t>, </a:t>
            </a:r>
            <a:r>
              <a:rPr lang="de-DE" sz="4000" dirty="0" err="1">
                <a:latin typeface="Arial Narrow"/>
                <a:cs typeface="Arial Narrow"/>
              </a:rPr>
              <a:t>consectetur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adipiscing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elit</a:t>
            </a:r>
            <a:r>
              <a:rPr lang="de-DE" sz="4000" dirty="0">
                <a:latin typeface="Arial Narrow"/>
                <a:cs typeface="Arial Narrow"/>
              </a:rPr>
              <a:t>. </a:t>
            </a:r>
            <a:r>
              <a:rPr lang="de-DE" sz="4000" dirty="0" err="1">
                <a:latin typeface="Arial Narrow"/>
                <a:cs typeface="Arial Narrow"/>
              </a:rPr>
              <a:t>Sed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tincidunt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luctus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felis</a:t>
            </a:r>
            <a:r>
              <a:rPr lang="de-DE" sz="4000" dirty="0">
                <a:latin typeface="Arial Narrow"/>
                <a:cs typeface="Arial Narrow"/>
              </a:rPr>
              <a:t>, et </a:t>
            </a:r>
            <a:r>
              <a:rPr lang="de-DE" sz="4000" dirty="0" err="1">
                <a:latin typeface="Arial Narrow"/>
                <a:cs typeface="Arial Narrow"/>
              </a:rPr>
              <a:t>scelerisque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tellus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malesuada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nec</a:t>
            </a:r>
            <a:r>
              <a:rPr lang="de-DE" sz="4000" dirty="0">
                <a:latin typeface="Arial Narrow"/>
                <a:cs typeface="Arial Narrow"/>
              </a:rPr>
              <a:t>. </a:t>
            </a:r>
            <a:r>
              <a:rPr lang="de-DE" sz="4000" dirty="0" err="1">
                <a:latin typeface="Arial Narrow"/>
                <a:cs typeface="Arial Narrow"/>
              </a:rPr>
              <a:t>Nuc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luctus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feugiat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dictum</a:t>
            </a:r>
            <a:r>
              <a:rPr lang="de-DE" sz="4000" dirty="0">
                <a:latin typeface="Arial Narrow"/>
                <a:cs typeface="Arial Narrow"/>
              </a:rPr>
              <a:t>. </a:t>
            </a:r>
            <a:r>
              <a:rPr lang="de-DE" sz="4000" dirty="0" err="1">
                <a:latin typeface="Arial Narrow"/>
                <a:cs typeface="Arial Narrow"/>
              </a:rPr>
              <a:t>Aenean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nec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sapien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massa</a:t>
            </a:r>
            <a:r>
              <a:rPr lang="de-DE" sz="4000" dirty="0">
                <a:latin typeface="Arial Narrow"/>
                <a:cs typeface="Arial Narrow"/>
              </a:rPr>
              <a:t>. </a:t>
            </a:r>
            <a:r>
              <a:rPr lang="de-DE" sz="4000" dirty="0" err="1">
                <a:latin typeface="Arial Narrow"/>
                <a:cs typeface="Arial Narrow"/>
              </a:rPr>
              <a:t>Vivamus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ut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metus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neque</a:t>
            </a:r>
            <a:r>
              <a:rPr lang="de-DE" sz="4000" dirty="0">
                <a:latin typeface="Arial Narrow"/>
                <a:cs typeface="Arial Narrow"/>
              </a:rPr>
              <a:t>. </a:t>
            </a:r>
            <a:r>
              <a:rPr lang="de-DE" sz="4000" dirty="0" err="1">
                <a:latin typeface="Arial Narrow"/>
                <a:cs typeface="Arial Narrow"/>
              </a:rPr>
              <a:t>Etiam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egestas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libero</a:t>
            </a:r>
            <a:r>
              <a:rPr lang="de-DE" sz="4000" dirty="0">
                <a:latin typeface="Arial Narrow"/>
                <a:cs typeface="Arial Narrow"/>
              </a:rPr>
              <a:t> et </a:t>
            </a:r>
            <a:r>
              <a:rPr lang="de-DE" sz="4000" dirty="0" err="1">
                <a:latin typeface="Arial Narrow"/>
                <a:cs typeface="Arial Narrow"/>
              </a:rPr>
              <a:t>lactus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porta</a:t>
            </a:r>
            <a:r>
              <a:rPr lang="de-DE" sz="4000" dirty="0">
                <a:latin typeface="Arial Narrow"/>
                <a:cs typeface="Arial Narrow"/>
              </a:rPr>
              <a:t>. </a:t>
            </a:r>
            <a:r>
              <a:rPr lang="de-DE" sz="4000" dirty="0" err="1">
                <a:latin typeface="Arial Narrow"/>
                <a:cs typeface="Arial Narrow"/>
              </a:rPr>
              <a:t>Lorem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ipsum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dolor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sit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amet</a:t>
            </a:r>
            <a:r>
              <a:rPr lang="de-DE" sz="4000" dirty="0">
                <a:latin typeface="Arial Narrow"/>
                <a:cs typeface="Arial Narrow"/>
              </a:rPr>
              <a:t>, </a:t>
            </a:r>
            <a:r>
              <a:rPr lang="de-DE" sz="4000" dirty="0" err="1">
                <a:latin typeface="Arial Narrow"/>
                <a:cs typeface="Arial Narrow"/>
              </a:rPr>
              <a:t>consectetur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adipiscing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elit</a:t>
            </a:r>
            <a:r>
              <a:rPr lang="de-DE" sz="4000" dirty="0">
                <a:latin typeface="Arial Narrow"/>
                <a:cs typeface="Arial Narrow"/>
              </a:rPr>
              <a:t>. </a:t>
            </a:r>
            <a:r>
              <a:rPr lang="de-DE" sz="4000" dirty="0" err="1">
                <a:latin typeface="Arial Narrow"/>
                <a:cs typeface="Arial Narrow"/>
              </a:rPr>
              <a:t>Sed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tincidunt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luctus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felis</a:t>
            </a:r>
            <a:r>
              <a:rPr lang="de-DE" sz="4000" dirty="0">
                <a:latin typeface="Arial Narrow"/>
                <a:cs typeface="Arial Narrow"/>
              </a:rPr>
              <a:t>, et </a:t>
            </a:r>
            <a:r>
              <a:rPr lang="de-DE" sz="4000" dirty="0" err="1">
                <a:latin typeface="Arial Narrow"/>
                <a:cs typeface="Arial Narrow"/>
              </a:rPr>
              <a:t>scelerisque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tellus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males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uada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nec</a:t>
            </a:r>
            <a:r>
              <a:rPr lang="de-DE" sz="4000" dirty="0">
                <a:latin typeface="Arial Narrow"/>
                <a:cs typeface="Arial Narrow"/>
              </a:rPr>
              <a:t>. </a:t>
            </a:r>
            <a:r>
              <a:rPr lang="de-DE" sz="4000" dirty="0" err="1">
                <a:latin typeface="Arial Narrow"/>
                <a:cs typeface="Arial Narrow"/>
              </a:rPr>
              <a:t>Nuc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luctus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feugiat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dictum</a:t>
            </a:r>
            <a:r>
              <a:rPr lang="de-DE" sz="4000" dirty="0">
                <a:latin typeface="Arial Narrow"/>
                <a:cs typeface="Arial Narrow"/>
              </a:rPr>
              <a:t>. </a:t>
            </a:r>
            <a:r>
              <a:rPr lang="de-DE" sz="4000" dirty="0" err="1">
                <a:latin typeface="Arial Narrow"/>
                <a:cs typeface="Arial Narrow"/>
              </a:rPr>
              <a:t>Aenean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nec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sapien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massa</a:t>
            </a:r>
            <a:r>
              <a:rPr lang="de-DE" sz="4000" dirty="0">
                <a:latin typeface="Arial Narrow"/>
                <a:cs typeface="Arial Narrow"/>
              </a:rPr>
              <a:t>. </a:t>
            </a:r>
            <a:r>
              <a:rPr lang="de-DE" sz="4000" dirty="0" err="1">
                <a:latin typeface="Arial Narrow"/>
                <a:cs typeface="Arial Narrow"/>
              </a:rPr>
              <a:t>Vivamus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ut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metus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neque</a:t>
            </a:r>
            <a:r>
              <a:rPr lang="de-DE" sz="4000" dirty="0">
                <a:latin typeface="Arial Narrow"/>
                <a:cs typeface="Arial Narrow"/>
              </a:rPr>
              <a:t>. </a:t>
            </a:r>
            <a:r>
              <a:rPr lang="de-DE" sz="4000" dirty="0" err="1">
                <a:latin typeface="Arial Narrow"/>
                <a:cs typeface="Arial Narrow"/>
              </a:rPr>
              <a:t>Etiam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egestas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libero</a:t>
            </a:r>
            <a:r>
              <a:rPr lang="de-DE" sz="4000" dirty="0">
                <a:latin typeface="Arial Narrow"/>
                <a:cs typeface="Arial Narrow"/>
              </a:rPr>
              <a:t> et </a:t>
            </a:r>
            <a:r>
              <a:rPr lang="de-DE" sz="4000" dirty="0" err="1">
                <a:latin typeface="Arial Narrow"/>
                <a:cs typeface="Arial Narrow"/>
              </a:rPr>
              <a:t>actus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porta</a:t>
            </a:r>
            <a:r>
              <a:rPr lang="de-DE" sz="4000" dirty="0">
                <a:latin typeface="Arial Narrow"/>
                <a:cs typeface="Arial Narrow"/>
              </a:rPr>
              <a:t>. De </a:t>
            </a:r>
            <a:r>
              <a:rPr lang="de-DE" sz="4000" dirty="0" err="1">
                <a:latin typeface="Arial Narrow"/>
                <a:cs typeface="Arial Narrow"/>
              </a:rPr>
              <a:t>aut</a:t>
            </a:r>
            <a:r>
              <a:rPr lang="de-DE" sz="4000" dirty="0">
                <a:latin typeface="Arial Narrow"/>
                <a:cs typeface="Arial Narrow"/>
              </a:rPr>
              <a:t> am </a:t>
            </a:r>
            <a:r>
              <a:rPr lang="de-DE" sz="4000" dirty="0" err="1">
                <a:latin typeface="Arial Narrow"/>
                <a:cs typeface="Arial Narrow"/>
              </a:rPr>
              <a:t>quaes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num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ipicimporia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commolor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sum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fugia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cus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doluptatur</a:t>
            </a:r>
            <a:r>
              <a:rPr lang="de-DE" sz="4000" dirty="0">
                <a:latin typeface="Arial Narrow"/>
                <a:cs typeface="Arial Narrow"/>
              </a:rPr>
              <a:t>, </a:t>
            </a:r>
            <a:r>
              <a:rPr lang="de-DE" sz="4000" dirty="0" err="1">
                <a:latin typeface="Arial Narrow"/>
                <a:cs typeface="Arial Narrow"/>
              </a:rPr>
              <a:t>nist</a:t>
            </a:r>
            <a:r>
              <a:rPr lang="de-DE" sz="4000" dirty="0">
                <a:latin typeface="Arial Narrow"/>
                <a:cs typeface="Arial Narrow"/>
              </a:rPr>
              <a:t>, et, </a:t>
            </a:r>
            <a:r>
              <a:rPr lang="de-DE" sz="4000" dirty="0" err="1">
                <a:latin typeface="Arial Narrow"/>
                <a:cs typeface="Arial Narrow"/>
              </a:rPr>
              <a:t>conesti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optur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aut</a:t>
            </a:r>
            <a:r>
              <a:rPr lang="de-DE" sz="4000" dirty="0">
                <a:latin typeface="Arial Narrow"/>
                <a:cs typeface="Arial Narrow"/>
              </a:rPr>
              <a:t> et </a:t>
            </a:r>
            <a:r>
              <a:rPr lang="de-DE" sz="4000" dirty="0" err="1">
                <a:latin typeface="Arial Narrow"/>
                <a:cs typeface="Arial Narrow"/>
              </a:rPr>
              <a:t>qui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dolecaeperro</a:t>
            </a:r>
            <a:r>
              <a:rPr lang="de-DE" sz="4000" dirty="0">
                <a:latin typeface="Arial Narrow"/>
                <a:cs typeface="Arial Narrow"/>
              </a:rPr>
              <a:t>!</a:t>
            </a:r>
          </a:p>
        </p:txBody>
      </p:sp>
      <p:sp>
        <p:nvSpPr>
          <p:cNvPr id="13" name="Rechteck 12"/>
          <p:cNvSpPr/>
          <p:nvPr/>
        </p:nvSpPr>
        <p:spPr>
          <a:xfrm>
            <a:off x="774000" y="32490000"/>
            <a:ext cx="4320000" cy="4320000"/>
          </a:xfrm>
          <a:prstGeom prst="rect">
            <a:avLst/>
          </a:prstGeom>
          <a:solidFill>
            <a:srgbClr val="CAD5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>
                <a:solidFill>
                  <a:srgbClr val="000000"/>
                </a:solidFill>
                <a:latin typeface="Arial Narrow"/>
                <a:cs typeface="Arial Narrow"/>
              </a:rPr>
              <a:t>COMPANY’S LOGO</a:t>
            </a:r>
          </a:p>
          <a:p>
            <a:pPr algn="ctr"/>
            <a:r>
              <a:rPr lang="de-DE" sz="3600" dirty="0">
                <a:solidFill>
                  <a:srgbClr val="000000"/>
                </a:solidFill>
                <a:latin typeface="Arial Narrow"/>
                <a:cs typeface="Arial Narrow"/>
              </a:rPr>
              <a:t>Max.</a:t>
            </a:r>
            <a:br>
              <a:rPr lang="de-DE" sz="3600" dirty="0">
                <a:solidFill>
                  <a:srgbClr val="000000"/>
                </a:solidFill>
                <a:latin typeface="Arial Narrow"/>
                <a:cs typeface="Arial Narrow"/>
              </a:rPr>
            </a:br>
            <a:r>
              <a:rPr lang="de-DE" sz="3600" dirty="0">
                <a:solidFill>
                  <a:srgbClr val="000000"/>
                </a:solidFill>
                <a:latin typeface="Arial Narrow"/>
                <a:cs typeface="Arial Narrow"/>
              </a:rPr>
              <a:t>100 x 100 mm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300000" y="20250000"/>
            <a:ext cx="223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latin typeface="Arial Narrow"/>
                <a:cs typeface="Arial Narrow"/>
              </a:rPr>
              <a:t>WWW.COMPANY-NAME.COM/WEBSITE/BLOG/WEBSITE/BLOG/WEBSITE/BLOG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602000" y="37800000"/>
            <a:ext cx="1683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latin typeface="Arial Narrow"/>
                <a:cs typeface="Arial Narrow"/>
              </a:rPr>
              <a:t>CONTACT</a:t>
            </a:r>
          </a:p>
          <a:p>
            <a:r>
              <a:rPr lang="de-DE" sz="4000" dirty="0" err="1">
                <a:latin typeface="Arial Narrow"/>
                <a:cs typeface="Arial Narrow"/>
              </a:rPr>
              <a:t>name</a:t>
            </a:r>
            <a:r>
              <a:rPr lang="de-DE" sz="4000" dirty="0">
                <a:latin typeface="Arial Narrow"/>
                <a:cs typeface="Arial Narrow"/>
              </a:rPr>
              <a:t>, </a:t>
            </a:r>
            <a:r>
              <a:rPr lang="de-DE" sz="4000" dirty="0" err="1">
                <a:latin typeface="Arial Narrow"/>
                <a:cs typeface="Arial Narrow"/>
              </a:rPr>
              <a:t>surname</a:t>
            </a:r>
            <a:r>
              <a:rPr lang="de-DE" sz="4000" dirty="0">
                <a:latin typeface="Arial Narrow"/>
                <a:cs typeface="Arial Narrow"/>
              </a:rPr>
              <a:t> | Email: </a:t>
            </a:r>
            <a:r>
              <a:rPr lang="de-DE" sz="4000" dirty="0" err="1">
                <a:latin typeface="Arial Narrow"/>
                <a:cs typeface="Arial Narrow"/>
              </a:rPr>
              <a:t>name.surname@companyname-website.blog</a:t>
            </a:r>
            <a:endParaRPr lang="de-DE" sz="4000" dirty="0">
              <a:latin typeface="Arial Narrow"/>
              <a:cs typeface="Arial Narrow"/>
            </a:endParaRPr>
          </a:p>
          <a:p>
            <a:r>
              <a:rPr lang="de-DE" sz="4000" dirty="0" err="1">
                <a:latin typeface="Arial Narrow"/>
                <a:cs typeface="Arial Narrow"/>
              </a:rPr>
              <a:t>name</a:t>
            </a:r>
            <a:r>
              <a:rPr lang="de-DE" sz="4000" dirty="0">
                <a:latin typeface="Arial Narrow"/>
                <a:cs typeface="Arial Narrow"/>
              </a:rPr>
              <a:t>, </a:t>
            </a:r>
            <a:r>
              <a:rPr lang="de-DE" sz="4000" dirty="0" err="1">
                <a:latin typeface="Arial Narrow"/>
                <a:cs typeface="Arial Narrow"/>
              </a:rPr>
              <a:t>surname</a:t>
            </a:r>
            <a:r>
              <a:rPr lang="de-DE" sz="4000" dirty="0">
                <a:latin typeface="Arial Narrow"/>
                <a:cs typeface="Arial Narrow"/>
              </a:rPr>
              <a:t> | Email: name.surname@companyname-website.blog</a:t>
            </a:r>
          </a:p>
          <a:p>
            <a:r>
              <a:rPr lang="de-DE" sz="4000" dirty="0" err="1">
                <a:latin typeface="Arial Narrow"/>
                <a:cs typeface="Arial Narrow"/>
              </a:rPr>
              <a:t>name</a:t>
            </a:r>
            <a:r>
              <a:rPr lang="de-DE" sz="4000" dirty="0">
                <a:latin typeface="Arial Narrow"/>
                <a:cs typeface="Arial Narrow"/>
              </a:rPr>
              <a:t>, </a:t>
            </a:r>
            <a:r>
              <a:rPr lang="de-DE" sz="4000" dirty="0" err="1">
                <a:latin typeface="Arial Narrow"/>
                <a:cs typeface="Arial Narrow"/>
              </a:rPr>
              <a:t>surname</a:t>
            </a:r>
            <a:r>
              <a:rPr lang="de-DE" sz="4000" dirty="0">
                <a:latin typeface="Arial Narrow"/>
                <a:cs typeface="Arial Narrow"/>
              </a:rPr>
              <a:t> | Email: </a:t>
            </a:r>
            <a:r>
              <a:rPr lang="de-DE" sz="4000" dirty="0" err="1">
                <a:latin typeface="Arial Narrow"/>
                <a:cs typeface="Arial Narrow"/>
              </a:rPr>
              <a:t>name.surname@companyname-website.blog</a:t>
            </a:r>
            <a:endParaRPr lang="de-DE" sz="4000" dirty="0">
              <a:latin typeface="Arial Narrow"/>
              <a:cs typeface="Arial Narrow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620000" y="2736000"/>
            <a:ext cx="21600000" cy="328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16400" b="1" cap="all" dirty="0">
                <a:latin typeface="Arial Narrow"/>
                <a:cs typeface="Arial Narrow"/>
              </a:rPr>
              <a:t>Title Project</a:t>
            </a:r>
          </a:p>
          <a:p>
            <a:r>
              <a:rPr lang="de-DE" sz="6000" cap="all" dirty="0" err="1">
                <a:latin typeface="Arial Narrow"/>
                <a:cs typeface="Arial Narrow"/>
              </a:rPr>
              <a:t>Subtitle</a:t>
            </a:r>
            <a:r>
              <a:rPr lang="de-DE" sz="6000" cap="all" dirty="0">
                <a:latin typeface="Arial Narrow"/>
                <a:cs typeface="Arial Narrow"/>
              </a:rPr>
              <a:t> </a:t>
            </a:r>
            <a:r>
              <a:rPr lang="de-DE" sz="6000" cap="all" dirty="0" err="1">
                <a:latin typeface="Arial Narrow"/>
                <a:cs typeface="Arial Narrow"/>
              </a:rPr>
              <a:t>Ceprem</a:t>
            </a:r>
            <a:r>
              <a:rPr lang="de-DE" sz="6000" cap="all" dirty="0">
                <a:latin typeface="Arial Narrow"/>
                <a:cs typeface="Arial Narrow"/>
              </a:rPr>
              <a:t> </a:t>
            </a:r>
            <a:r>
              <a:rPr lang="de-DE" sz="6000" cap="all" dirty="0" err="1">
                <a:latin typeface="Arial Narrow"/>
                <a:cs typeface="Arial Narrow"/>
              </a:rPr>
              <a:t>sitastpediti</a:t>
            </a:r>
            <a:r>
              <a:rPr lang="de-DE" sz="6000" cap="all" dirty="0">
                <a:latin typeface="Arial Narrow"/>
                <a:cs typeface="Arial Narrow"/>
              </a:rPr>
              <a:t> </a:t>
            </a:r>
            <a:r>
              <a:rPr lang="de-DE" sz="6000" cap="all" dirty="0" err="1">
                <a:latin typeface="Arial Narrow"/>
                <a:cs typeface="Arial Narrow"/>
              </a:rPr>
              <a:t>Nonest</a:t>
            </a:r>
            <a:r>
              <a:rPr lang="de-DE" sz="6000" cap="all" dirty="0">
                <a:latin typeface="Arial Narrow"/>
                <a:cs typeface="Arial Narrow"/>
              </a:rPr>
              <a:t> </a:t>
            </a:r>
            <a:r>
              <a:rPr lang="de-DE" sz="6000" cap="all" dirty="0" err="1">
                <a:latin typeface="Arial Narrow"/>
                <a:cs typeface="Arial Narrow"/>
              </a:rPr>
              <a:t>Totatioforo</a:t>
            </a:r>
            <a:endParaRPr lang="de-DE" sz="6000" cap="all" dirty="0">
              <a:latin typeface="Arial Narrow"/>
              <a:cs typeface="Arial Narrow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1620000" y="22032000"/>
            <a:ext cx="2124000" cy="2124000"/>
          </a:xfrm>
          <a:prstGeom prst="rect">
            <a:avLst/>
          </a:prstGeom>
          <a:solidFill>
            <a:srgbClr val="CAD5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>
                <a:solidFill>
                  <a:srgbClr val="000000"/>
                </a:solidFill>
                <a:latin typeface="Arial Narrow"/>
                <a:cs typeface="Arial Narrow"/>
              </a:rPr>
              <a:t>QR-CODE</a:t>
            </a:r>
          </a:p>
          <a:p>
            <a:pPr algn="ctr"/>
            <a:r>
              <a:rPr lang="de-DE" sz="3600" dirty="0">
                <a:solidFill>
                  <a:srgbClr val="000000"/>
                </a:solidFill>
                <a:latin typeface="Arial Narrow"/>
                <a:cs typeface="Arial Narrow"/>
              </a:rPr>
              <a:t>60 x 60 mm</a:t>
            </a:r>
          </a:p>
        </p:txBody>
      </p:sp>
      <p:sp>
        <p:nvSpPr>
          <p:cNvPr id="18" name="Rechteck 17"/>
          <p:cNvSpPr/>
          <p:nvPr/>
        </p:nvSpPr>
        <p:spPr>
          <a:xfrm>
            <a:off x="1620000" y="24859867"/>
            <a:ext cx="2124000" cy="2124000"/>
          </a:xfrm>
          <a:prstGeom prst="rect">
            <a:avLst/>
          </a:prstGeom>
          <a:solidFill>
            <a:srgbClr val="CAD5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>
                <a:solidFill>
                  <a:srgbClr val="000000"/>
                </a:solidFill>
                <a:latin typeface="Arial Narrow"/>
                <a:cs typeface="Arial Narrow"/>
              </a:rPr>
              <a:t>QR-CODE</a:t>
            </a:r>
          </a:p>
          <a:p>
            <a:pPr algn="ctr"/>
            <a:r>
              <a:rPr lang="de-DE" sz="3600" dirty="0">
                <a:solidFill>
                  <a:srgbClr val="000000"/>
                </a:solidFill>
                <a:latin typeface="Arial Narrow"/>
                <a:cs typeface="Arial Narrow"/>
              </a:rPr>
              <a:t>60 x 60 mm</a:t>
            </a:r>
          </a:p>
        </p:txBody>
      </p:sp>
    </p:spTree>
    <p:extLst>
      <p:ext uri="{BB962C8B-B14F-4D97-AF65-F5344CB8AC3E}">
        <p14:creationId xmlns:p14="http://schemas.microsoft.com/office/powerpoint/2010/main" val="3972374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511</Words>
  <Application>Microsoft Macintosh PowerPoint</Application>
  <PresentationFormat>Benutzerdefiniert</PresentationFormat>
  <Paragraphs>31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Arial Narrow</vt:lpstr>
      <vt:lpstr>Calibri</vt:lpstr>
      <vt:lpstr>Office-Design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MM</dc:creator>
  <cp:lastModifiedBy>Max Otto Kraus</cp:lastModifiedBy>
  <cp:revision>35</cp:revision>
  <dcterms:created xsi:type="dcterms:W3CDTF">2021-09-25T16:56:56Z</dcterms:created>
  <dcterms:modified xsi:type="dcterms:W3CDTF">2023-05-11T11:28:37Z</dcterms:modified>
</cp:coreProperties>
</file>